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9"/>
  </p:notesMasterIdLst>
  <p:handoutMasterIdLst>
    <p:handoutMasterId r:id="rId30"/>
  </p:handout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0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5EFAC-24F2-4E91-7427-B7E5687180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ABSENTEEISM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A5077-8866-89AE-9B84-4478D4A843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BFA6E-3300-4255-815D-E0190A2F9126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4CA3-3104-048B-111A-603BC29494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493A-D324-8036-5E36-CD58FE1BF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FC1E-5B13-4248-81DF-F496B4253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403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HR ABSENTEEISM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CC6B0-BD90-4611-8CD5-5B3C19F63252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B99B-5AE9-42B5-BE6E-8FB9A587E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4469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2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9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0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94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5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44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5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2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1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2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3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5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5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roject-HRAbsenteeismdata/Dashboard2?:language=en-US&amp;publish=yes&amp;:display_count=n&amp;:origin=viz_share_link" TargetMode="External"/><Relationship Id="rId2" Type="http://schemas.openxmlformats.org/officeDocument/2006/relationships/hyperlink" Target="https://colab.research.google.com/drive/1vW-65Ezf_N89JAm8_MOcLaPuwvW1TMc9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Googleplaystoreappdataanalysis/Dashboard1?:language=en-US&amp;publish=yes&amp;:display_count=n&amp;:origin=viz_share_link" TargetMode="External"/><Relationship Id="rId2" Type="http://schemas.openxmlformats.org/officeDocument/2006/relationships/hyperlink" Target="https://colab.research.google.com/drive/1kKiHG9XXUGAmqfsWOff-HGP2YKGKNrJO?usp=sha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68D-70C9-C9F9-2064-DF9B2A1F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50" y="1179576"/>
            <a:ext cx="10174161" cy="1112519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</a:t>
            </a:r>
            <a:b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INTERNSHP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2E5B8-0A49-6D3D-6700-B05B1544F9B8}"/>
              </a:ext>
            </a:extLst>
          </p:cNvPr>
          <p:cNvSpPr txBox="1"/>
          <p:nvPr/>
        </p:nvSpPr>
        <p:spPr>
          <a:xfrm>
            <a:off x="1574292" y="3013501"/>
            <a:ext cx="904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16 : HR Absenteeism Data analysis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13 : Google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Playstore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App Data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0C02-8235-FB5F-617D-FB44A2F07FF5}"/>
              </a:ext>
            </a:extLst>
          </p:cNvPr>
          <p:cNvSpPr txBox="1"/>
          <p:nvPr/>
        </p:nvSpPr>
        <p:spPr>
          <a:xfrm>
            <a:off x="1784506" y="4847427"/>
            <a:ext cx="884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Devendra Krishnakalva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CRIN ID : 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CRIN22124997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18E8-B37D-F74E-EE24-6A652DC9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8" y="2446375"/>
            <a:ext cx="2841369" cy="2273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212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C891E-A1EF-BFB3-B412-097EDA6F3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091" y="1663879"/>
            <a:ext cx="8824823" cy="51212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E2D5A-C7DF-A8AC-0261-8AAB6D6920CA}"/>
              </a:ext>
            </a:extLst>
          </p:cNvPr>
          <p:cNvSpPr txBox="1"/>
          <p:nvPr/>
        </p:nvSpPr>
        <p:spPr>
          <a:xfrm>
            <a:off x="2380890" y="189781"/>
            <a:ext cx="8358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to know the spread the data depending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their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plotted data Baker job was hold by many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Accounts receivable clerk holds the least Number.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FFB6E-2664-E1C7-C966-69CA02C5A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D164A-966C-C6F3-A8B5-76CC0F984700}"/>
              </a:ext>
            </a:extLst>
          </p:cNvPr>
          <p:cNvSpPr txBox="1"/>
          <p:nvPr/>
        </p:nvSpPr>
        <p:spPr>
          <a:xfrm>
            <a:off x="2484409" y="284672"/>
            <a:ext cx="8246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to find the relation between numerical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related columns are Age and Absent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number and Length of service are not related at all.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3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4033-3FD4-995B-CE51-EB42297D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246888"/>
            <a:ext cx="6620128" cy="947927"/>
          </a:xfrm>
        </p:spPr>
        <p:txBody>
          <a:bodyPr>
            <a:normAutofit/>
          </a:bodyPr>
          <a:lstStyle/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 PYTHON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5E962-7BE3-7ABA-AA1F-037E74FCC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25" y="1154248"/>
            <a:ext cx="8604504" cy="5456864"/>
          </a:xfrm>
        </p:spPr>
      </p:pic>
    </p:spTree>
    <p:extLst>
      <p:ext uri="{BB962C8B-B14F-4D97-AF65-F5344CB8AC3E}">
        <p14:creationId xmlns:p14="http://schemas.microsoft.com/office/powerpoint/2010/main" val="67980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91FC6-F28F-226F-9108-228008D6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17DBA-302F-8BAC-74B0-40B741C5438C}"/>
              </a:ext>
            </a:extLst>
          </p:cNvPr>
          <p:cNvSpPr txBox="1"/>
          <p:nvPr/>
        </p:nvSpPr>
        <p:spPr>
          <a:xfrm>
            <a:off x="2266087" y="208161"/>
            <a:ext cx="9307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CHARTS - PIE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used to draw the relations from all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large data plotting.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 chart has been plotted to know the average age of the working employees.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1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11889-E910-A1DF-1931-08336429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08CBB-7F23-E6D8-1D37-B3A8E487B463}"/>
              </a:ext>
            </a:extLst>
          </p:cNvPr>
          <p:cNvSpPr txBox="1"/>
          <p:nvPr/>
        </p:nvSpPr>
        <p:spPr>
          <a:xfrm>
            <a:off x="2294627" y="655607"/>
            <a:ext cx="9063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SCATTERPLOT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service and Absent hours were the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that the count is high for age range of experience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years.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8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D1AFC-B667-C85F-029A-1F39A571F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34" y="1544128"/>
            <a:ext cx="9191288" cy="51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680EB-70D5-098B-6A98-436EC01B820C}"/>
              </a:ext>
            </a:extLst>
          </p:cNvPr>
          <p:cNvSpPr txBox="1"/>
          <p:nvPr/>
        </p:nvSpPr>
        <p:spPr>
          <a:xfrm>
            <a:off x="2156604" y="353684"/>
            <a:ext cx="9118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BARGRAPH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 shows the relation between gender and length of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value in each case were highlighted.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86A25-FB2E-2C33-60AB-21F6CCF4D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657" y="1621766"/>
            <a:ext cx="8976583" cy="50493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19214-7A22-3E7E-4D48-D690416B67A7}"/>
              </a:ext>
            </a:extLst>
          </p:cNvPr>
          <p:cNvSpPr txBox="1"/>
          <p:nvPr/>
        </p:nvSpPr>
        <p:spPr>
          <a:xfrm>
            <a:off x="2156603" y="603850"/>
            <a:ext cx="9627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plot shows the employee experience and their absent hours.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increasing experience the absent hours has been decreased.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9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3949-01B6-2337-E024-3F0F260B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67" y="329185"/>
            <a:ext cx="7799704" cy="8381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64D07-1587-E0E6-AE53-35E753A4A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985" y="1167384"/>
            <a:ext cx="9309269" cy="5236464"/>
          </a:xfrm>
        </p:spPr>
      </p:pic>
    </p:spTree>
    <p:extLst>
      <p:ext uri="{BB962C8B-B14F-4D97-AF65-F5344CB8AC3E}">
        <p14:creationId xmlns:p14="http://schemas.microsoft.com/office/powerpoint/2010/main" val="174475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B9AF-6264-55EB-5ECA-47188376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362712"/>
            <a:ext cx="3648328" cy="929639"/>
          </a:xfrm>
        </p:spPr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331B8-D830-02D0-1CE2-4CA8F210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34" y="1298448"/>
            <a:ext cx="9222570" cy="5187696"/>
          </a:xfrm>
        </p:spPr>
      </p:pic>
    </p:spTree>
    <p:extLst>
      <p:ext uri="{BB962C8B-B14F-4D97-AF65-F5344CB8AC3E}">
        <p14:creationId xmlns:p14="http://schemas.microsoft.com/office/powerpoint/2010/main" val="399992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6B11-7AA9-3DC1-326B-63C3119C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7" y="603504"/>
            <a:ext cx="8318057" cy="1752599"/>
          </a:xfrm>
        </p:spPr>
        <p:txBody>
          <a:bodyPr>
            <a:norm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LINKS TO COLAB FILE AND TABLEAU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3F96-8FC5-CDA5-93D4-B23B2072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Google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: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https://colab.research.google.com/drive/1vW-65Ezf_N89JAm8_MOcLaPuwvW1TMc9?usp=sharing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Tableau Dashboard :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https://public.tableau.com/views/Project-HRAbsenteeismdata/Dashboard2?:language=en-US&amp;publish=yes&amp;:display_count=n&amp;:origin=viz_share_link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6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DD4ED9-4855-410E-1502-87A6DAECF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1418" y="5726708"/>
            <a:ext cx="6987645" cy="13885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Devendra Krishnakalva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AD700-E5CF-E809-3053-49B9AF9F9EBD}"/>
              </a:ext>
            </a:extLst>
          </p:cNvPr>
          <p:cNvSpPr txBox="1"/>
          <p:nvPr/>
        </p:nvSpPr>
        <p:spPr>
          <a:xfrm>
            <a:off x="2304287" y="437025"/>
            <a:ext cx="8494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1.HR ABSENTEEISM Data</a:t>
            </a:r>
          </a:p>
          <a:p>
            <a:pPr algn="ctr"/>
            <a:r>
              <a:rPr lang="en-US" sz="4400" dirty="0">
                <a:latin typeface="Algerian" panose="04020705040A02060702" pitchFamily="82" charset="0"/>
              </a:rPr>
              <a:t>	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Visualization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4CD4D-03A3-9FA6-6236-AF1089D3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08" y="2303577"/>
            <a:ext cx="4739733" cy="3157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DB35-8C65-F652-7460-7D6D7AF6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505" y="1435608"/>
            <a:ext cx="10448609" cy="1752599"/>
          </a:xfrm>
        </p:spPr>
        <p:txBody>
          <a:bodyPr>
            <a:normAutofit/>
          </a:bodyPr>
          <a:lstStyle/>
          <a:p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2.GOOGLE APP STORE DATA 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4294F-8C3C-9EAA-9F27-F315D6121FBB}"/>
              </a:ext>
            </a:extLst>
          </p:cNvPr>
          <p:cNvSpPr txBox="1"/>
          <p:nvPr/>
        </p:nvSpPr>
        <p:spPr>
          <a:xfrm>
            <a:off x="4824984" y="3578161"/>
            <a:ext cx="490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By DEVENDRA KRISHNAKALVA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C6867-9868-C0B8-A4B6-2B54C7AC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299894" y="1045654"/>
            <a:ext cx="2352675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557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5433-74E6-EFD2-8FB5-F2F1BECF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1168"/>
            <a:ext cx="6629272" cy="75590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: To load and analyse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46A94F-780F-02BA-5973-7169E558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872" y="1827234"/>
            <a:ext cx="8520927" cy="47930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346DB-5090-AD9F-F7E3-8C8EC4617EDC}"/>
              </a:ext>
            </a:extLst>
          </p:cNvPr>
          <p:cNvSpPr txBox="1"/>
          <p:nvPr/>
        </p:nvSpPr>
        <p:spPr>
          <a:xfrm>
            <a:off x="1673352" y="957071"/>
            <a:ext cx="982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the required libraries.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into Google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126587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45BC-BA4A-FE3A-96F5-7D3FD7B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0"/>
            <a:ext cx="8750680" cy="96621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 :To perform statistical operations on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1C8705-00FF-412E-3876-FE22AE366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034" y="1731418"/>
            <a:ext cx="8751146" cy="49225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B2382-F2CA-4DA2-F921-44F24B0ED516}"/>
              </a:ext>
            </a:extLst>
          </p:cNvPr>
          <p:cNvSpPr txBox="1"/>
          <p:nvPr/>
        </p:nvSpPr>
        <p:spPr>
          <a:xfrm>
            <a:off x="1728216" y="966215"/>
            <a:ext cx="977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data(such as getting information about the data).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294668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6658E6-A07B-2D70-50E4-B83B01CBD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45002" y="1397549"/>
            <a:ext cx="8201078" cy="46131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67E8B-99E6-FF25-1C4E-42E78E4B1862}"/>
              </a:ext>
            </a:extLst>
          </p:cNvPr>
          <p:cNvSpPr txBox="1"/>
          <p:nvPr/>
        </p:nvSpPr>
        <p:spPr>
          <a:xfrm>
            <a:off x="1627632" y="630936"/>
            <a:ext cx="987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there are 361 null values  we should replace them with appropriate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data is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analyased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we can get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51467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98A2-7C48-6C3B-A18E-CA81D231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68" y="304311"/>
            <a:ext cx="6848728" cy="557784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Visualization with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EFC3C-0235-9A1B-3CC8-3D5B520A7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218" y="1341154"/>
            <a:ext cx="8813974" cy="54101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D09A6-3027-FC80-8FFE-9E63BE98716F}"/>
              </a:ext>
            </a:extLst>
          </p:cNvPr>
          <p:cNvSpPr txBox="1"/>
          <p:nvPr/>
        </p:nvSpPr>
        <p:spPr>
          <a:xfrm>
            <a:off x="2258568" y="862095"/>
            <a:ext cx="906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python 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countplot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Heatmap were plotted.</a:t>
            </a:r>
          </a:p>
        </p:txBody>
      </p:sp>
    </p:spTree>
    <p:extLst>
      <p:ext uri="{BB962C8B-B14F-4D97-AF65-F5344CB8AC3E}">
        <p14:creationId xmlns:p14="http://schemas.microsoft.com/office/powerpoint/2010/main" val="288995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396F-7515-F416-37B4-777411FE5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182880"/>
            <a:ext cx="6537832" cy="810767"/>
          </a:xfrm>
        </p:spPr>
        <p:txBody>
          <a:bodyPr>
            <a:norm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4D2A4-A42D-4141-FC17-5E3E724B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2696" y="993647"/>
            <a:ext cx="8567184" cy="45750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E92D1-852A-0382-10C1-4CDE38C3C3D6}"/>
              </a:ext>
            </a:extLst>
          </p:cNvPr>
          <p:cNvSpPr txBox="1"/>
          <p:nvPr/>
        </p:nvSpPr>
        <p:spPr>
          <a:xfrm>
            <a:off x="2533632" y="5657671"/>
            <a:ext cx="836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Dashboard gives the basic info about the data we have.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 Pie-Chart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Bargraphs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generated.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observing the above dashboard we can conclude that there are approx. 48 genres but communication holds the highest no. of installs among them.</a:t>
            </a:r>
          </a:p>
        </p:txBody>
      </p:sp>
    </p:spTree>
    <p:extLst>
      <p:ext uri="{BB962C8B-B14F-4D97-AF65-F5344CB8AC3E}">
        <p14:creationId xmlns:p14="http://schemas.microsoft.com/office/powerpoint/2010/main" val="178108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7EB8-C93F-2839-4A3D-71A92D4E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LINKS TO COLAB FILE AND TABLEAU DASHBOARD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68D29-6A1F-2A98-D790-7C95EEB2AD06}"/>
              </a:ext>
            </a:extLst>
          </p:cNvPr>
          <p:cNvSpPr txBox="1"/>
          <p:nvPr/>
        </p:nvSpPr>
        <p:spPr>
          <a:xfrm>
            <a:off x="1911096" y="2852928"/>
            <a:ext cx="9299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to google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https://colab.research.google.com/drive/1kKiHG9XXUGAmqfsWOff-HGP2YKGKNrJO?usp=sharing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to Tableau Dashboard 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https://public.tableau.com/views/Googleplaystoreappdataanalysis/Dashboard1?:language=en-US&amp;publish=yes&amp;:display_count=n&amp;:origin=viz_share_link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1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F5AED7-F50D-41F6-BF77-B6796A84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9" r="12539"/>
          <a:stretch/>
        </p:blipFill>
        <p:spPr>
          <a:xfrm>
            <a:off x="1454802" y="-55536"/>
            <a:ext cx="9282396" cy="6969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035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AE80-71A4-AD3D-2EFD-02720E92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16" y="-116457"/>
            <a:ext cx="9971568" cy="1117121"/>
          </a:xfrm>
        </p:spPr>
        <p:txBody>
          <a:bodyPr>
            <a:normAutofit/>
          </a:bodyPr>
          <a:lstStyle/>
          <a:p>
            <a:pPr algn="l"/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and analyzing the Data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2D6F9-8F70-CDB8-651E-512E74F3F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9CE4C-38B7-1BE8-8B8F-E8802ECE26F4}"/>
              </a:ext>
            </a:extLst>
          </p:cNvPr>
          <p:cNvSpPr txBox="1"/>
          <p:nvPr/>
        </p:nvSpPr>
        <p:spPr>
          <a:xfrm>
            <a:off x="2372811" y="850193"/>
            <a:ext cx="773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of all download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all the required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using pandas.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2D520-6F9B-6F1A-B511-ECCAED6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58" y="1621508"/>
            <a:ext cx="8507392" cy="478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D00B8-700A-9B12-04EA-C65C4188320C}"/>
              </a:ext>
            </a:extLst>
          </p:cNvPr>
          <p:cNvSpPr txBox="1"/>
          <p:nvPr/>
        </p:nvSpPr>
        <p:spPr>
          <a:xfrm>
            <a:off x="2118167" y="636623"/>
            <a:ext cx="8507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basic information about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methods like “ .info()  .shape()  .columns() ” to get details.</a:t>
            </a:r>
          </a:p>
        </p:txBody>
      </p:sp>
    </p:spTree>
    <p:extLst>
      <p:ext uri="{BB962C8B-B14F-4D97-AF65-F5344CB8AC3E}">
        <p14:creationId xmlns:p14="http://schemas.microsoft.com/office/powerpoint/2010/main" val="102246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BF4CB2-70AC-37A1-D16B-973DA445F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559" y="1678329"/>
            <a:ext cx="8841930" cy="49134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00C6E-9BCF-4344-E4BA-8853611891DF}"/>
              </a:ext>
            </a:extLst>
          </p:cNvPr>
          <p:cNvSpPr txBox="1"/>
          <p:nvPr/>
        </p:nvSpPr>
        <p:spPr>
          <a:xfrm>
            <a:off x="2037144" y="671332"/>
            <a:ext cx="953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above commands gives us the basic information about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columns, no. of rows and columns, amount of data…,etc.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F80492-92B0-8E83-D971-567B0FC2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DA6E2-33DA-9DC2-7B75-DA5CD7F44EB1}"/>
              </a:ext>
            </a:extLst>
          </p:cNvPr>
          <p:cNvSpPr txBox="1"/>
          <p:nvPr/>
        </p:nvSpPr>
        <p:spPr>
          <a:xfrm>
            <a:off x="1682718" y="239892"/>
            <a:ext cx="991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Operations Visualization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405FC-E353-0579-D4AA-BC1AFF980D14}"/>
              </a:ext>
            </a:extLst>
          </p:cNvPr>
          <p:cNvSpPr txBox="1"/>
          <p:nvPr/>
        </p:nvSpPr>
        <p:spPr>
          <a:xfrm>
            <a:off x="2294736" y="799105"/>
            <a:ext cx="8981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operations are required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null values</a:t>
            </a:r>
          </a:p>
        </p:txBody>
      </p:sp>
    </p:spTree>
    <p:extLst>
      <p:ext uri="{BB962C8B-B14F-4D97-AF65-F5344CB8AC3E}">
        <p14:creationId xmlns:p14="http://schemas.microsoft.com/office/powerpoint/2010/main" val="287390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7F60B-945D-75C1-CC30-16D4E43F8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06" y="1549145"/>
            <a:ext cx="9153431" cy="51488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D8358-41F2-B848-3C10-B4F6E0074B6A}"/>
              </a:ext>
            </a:extLst>
          </p:cNvPr>
          <p:cNvSpPr txBox="1"/>
          <p:nvPr/>
        </p:nvSpPr>
        <p:spPr>
          <a:xfrm>
            <a:off x="2280213" y="160050"/>
            <a:ext cx="8657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NULL values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Median and Mean.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replace the NULL values with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the missing values in a particular column.</a:t>
            </a:r>
          </a:p>
        </p:txBody>
      </p:sp>
    </p:spTree>
    <p:extLst>
      <p:ext uri="{BB962C8B-B14F-4D97-AF65-F5344CB8AC3E}">
        <p14:creationId xmlns:p14="http://schemas.microsoft.com/office/powerpoint/2010/main" val="94368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6E6616-3E7E-797E-0F0A-E103C2AB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50443" y="1545399"/>
            <a:ext cx="8705435" cy="5223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81000-ABC7-0CD8-1854-551F8DC93AB7}"/>
              </a:ext>
            </a:extLst>
          </p:cNvPr>
          <p:cNvSpPr txBox="1"/>
          <p:nvPr/>
        </p:nvSpPr>
        <p:spPr>
          <a:xfrm>
            <a:off x="2303254" y="63160"/>
            <a:ext cx="8798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Histogram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Histogram is drawn to count the people according to 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and median were also calculated and plotted.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4F3E7-A422-4CED-1BAD-86200A6E7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02" y="2667000"/>
            <a:ext cx="5554133" cy="312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3C8A9-B409-DC27-0261-85BF3224824D}"/>
              </a:ext>
            </a:extLst>
          </p:cNvPr>
          <p:cNvSpPr txBox="1"/>
          <p:nvPr/>
        </p:nvSpPr>
        <p:spPr>
          <a:xfrm>
            <a:off x="2303253" y="258791"/>
            <a:ext cx="8557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COUNTPLOT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plot is used to know the count from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separated for both Male and Female Employees.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is limited for only 10 samples.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02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277</TotalTime>
  <Words>719</Words>
  <Application>Microsoft Office PowerPoint</Application>
  <PresentationFormat>Widescreen</PresentationFormat>
  <Paragraphs>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Corbel</vt:lpstr>
      <vt:lpstr>Times New Roman</vt:lpstr>
      <vt:lpstr>Wingdings</vt:lpstr>
      <vt:lpstr>Parallax</vt:lpstr>
      <vt:lpstr>DATA SCIENCE  INTERNSHP PROJECTS</vt:lpstr>
      <vt:lpstr>PowerPoint Presentation</vt:lpstr>
      <vt:lpstr>Task 1 - Load the data and analyzing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PYTHON VISUALIZATION</vt:lpstr>
      <vt:lpstr>PowerPoint Presentation</vt:lpstr>
      <vt:lpstr>PowerPoint Presentation</vt:lpstr>
      <vt:lpstr>PowerPoint Presentation</vt:lpstr>
      <vt:lpstr>PowerPoint Presentation</vt:lpstr>
      <vt:lpstr>DASHBOARD 1</vt:lpstr>
      <vt:lpstr>DASHBOARD 2</vt:lpstr>
      <vt:lpstr>LINKS TO COLAB FILE AND TABLEAU DASHBOARD</vt:lpstr>
      <vt:lpstr>2.GOOGLE APP STORE DATA ANALYSIS</vt:lpstr>
      <vt:lpstr>Task 1 : To load and analyse the data</vt:lpstr>
      <vt:lpstr>Task 2 :To perform statistical operations on Data</vt:lpstr>
      <vt:lpstr>PowerPoint Presentation</vt:lpstr>
      <vt:lpstr>Overall Visualization with Python</vt:lpstr>
      <vt:lpstr>Tableau Dashboard</vt:lpstr>
      <vt:lpstr>LINKS TO COLAB FILE AND TABLEAU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</dc:creator>
  <cp:lastModifiedBy>Devendra</cp:lastModifiedBy>
  <cp:revision>9</cp:revision>
  <dcterms:created xsi:type="dcterms:W3CDTF">2023-02-11T06:46:33Z</dcterms:created>
  <dcterms:modified xsi:type="dcterms:W3CDTF">2023-02-28T13:17:17Z</dcterms:modified>
</cp:coreProperties>
</file>